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79" autoAdjust="0"/>
  </p:normalViewPr>
  <p:slideViewPr>
    <p:cSldViewPr snapToGrid="0">
      <p:cViewPr>
        <p:scale>
          <a:sx n="66" d="100"/>
          <a:sy n="66" d="100"/>
        </p:scale>
        <p:origin x="130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5CCFC49-4DA4-49F5-B1E9-98DE462E66DB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7AE1D44-2EA3-437D-B565-25CE6F110A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921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Eruka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Round </a:t>
            </a:r>
            <a:r>
              <a:rPr lang="en-US" dirty="0" err="1"/>
              <a:t>robbin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E1D44-2EA3-437D-B565-25CE6F110AC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4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6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0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3698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466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6909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7174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9568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6743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76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59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94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264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122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886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72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815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57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C60FB83-F2FD-4898-BF7C-A6D253255C3F}" type="datetimeFigureOut">
              <a:rPr lang="he-IL" smtClean="0"/>
              <a:t>י'/אדר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1B36B5-9489-48B4-BBC9-27FF9F4DFF8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4259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hyperlink" Target="https://www.publicdomainpictures.net/view-image.php?image=177966&amp;picture=cloc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hyperlink" Target="https://hcn.eu/he2020toolkit/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onasi.wixsite.com/pr-repor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7966&amp;picture=clock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E76E764-7D03-4403-9B9D-7FBE8FDAA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8F526-DF89-44C1-A5A6-4C563E82C0ED}"/>
              </a:ext>
            </a:extLst>
          </p:cNvPr>
          <p:cNvSpPr/>
          <p:nvPr/>
        </p:nvSpPr>
        <p:spPr>
          <a:xfrm>
            <a:off x="665640" y="4008962"/>
            <a:ext cx="10838972" cy="1419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Ron Asis – Intuit Presentation</a:t>
            </a:r>
          </a:p>
        </p:txBody>
      </p:sp>
      <p:sp useBgFill="1">
        <p:nvSpPr>
          <p:cNvPr id="77" name="Snip Diagonal Corner Rectangle 6">
            <a:extLst>
              <a:ext uri="{FF2B5EF4-FFF2-40B4-BE49-F238E27FC236}">
                <a16:creationId xmlns:a16="http://schemas.microsoft.com/office/drawing/2014/main" id="{FCEE49A1-138E-4B5B-ACEB-C61A5C591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947" y="654449"/>
            <a:ext cx="5212106" cy="3199796"/>
          </a:xfrm>
          <a:prstGeom prst="snip2DiagRect">
            <a:avLst>
              <a:gd name="adj1" fmla="val 1575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Dun's 100 - אינטואיט ישראל">
            <a:extLst>
              <a:ext uri="{FF2B5EF4-FFF2-40B4-BE49-F238E27FC236}">
                <a16:creationId xmlns:a16="http://schemas.microsoft.com/office/drawing/2014/main" id="{3A1B33CE-DABE-4A11-8F38-FDCB00D3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032" y="1289474"/>
            <a:ext cx="4240388" cy="196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4C5F9751-5C17-4A6E-B14B-E470DE730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227E3FD-D9DF-4992-B8FA-601F41037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F9545A5-23B6-4BAD-BBD2-0DAA9C0A8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F03D121-7989-4398-BEE8-0208851A0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5D0FAB-D1B6-4544-836C-75FB7562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FB23E85-CD62-4E51-96C9-ECCEFE8FF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1F05C56D-CDB3-4726-B15E-D25FFE540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443101"/>
              </p:ext>
            </p:extLst>
          </p:nvPr>
        </p:nvGraphicFramePr>
        <p:xfrm>
          <a:off x="29306" y="6203551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Who I am 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Experience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End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47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4" y="160428"/>
            <a:ext cx="9996357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work(PMS 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43E962-414E-4601-98FA-9EA7C14DB7AD}"/>
              </a:ext>
            </a:extLst>
          </p:cNvPr>
          <p:cNvSpPr/>
          <p:nvPr/>
        </p:nvSpPr>
        <p:spPr>
          <a:xfrm>
            <a:off x="5709501" y="3116404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Analytics-service-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11E92-A3FB-4372-B6C6-0723EB048888}"/>
              </a:ext>
            </a:extLst>
          </p:cNvPr>
          <p:cNvSpPr/>
          <p:nvPr/>
        </p:nvSpPr>
        <p:spPr>
          <a:xfrm>
            <a:off x="2518702" y="3116404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SSH-</a:t>
            </a:r>
            <a:r>
              <a:rPr lang="en-US" dirty="0" err="1"/>
              <a:t>sbi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pic>
        <p:nvPicPr>
          <p:cNvPr id="6146" name="Picture 2" descr="Displaying Network Elements in the Shelf View - TechLibrary - Juniper  Networks">
            <a:extLst>
              <a:ext uri="{FF2B5EF4-FFF2-40B4-BE49-F238E27FC236}">
                <a16:creationId xmlns:a16="http://schemas.microsoft.com/office/drawing/2014/main" id="{970C895B-FD5B-4546-8686-E0FE4230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1" y="2359186"/>
            <a:ext cx="18954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6326200-AC9B-47D3-8742-1DB62C27A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834" y="2322547"/>
            <a:ext cx="446594" cy="446594"/>
          </a:xfrm>
          <a:prstGeom prst="rect">
            <a:avLst/>
          </a:prstGeom>
        </p:spPr>
      </p:pic>
      <p:pic>
        <p:nvPicPr>
          <p:cNvPr id="12" name="Picture 11" descr="A clock with roman numerals&#10;&#10;Description automatically generated with medium confidence">
            <a:extLst>
              <a:ext uri="{FF2B5EF4-FFF2-40B4-BE49-F238E27FC236}">
                <a16:creationId xmlns:a16="http://schemas.microsoft.com/office/drawing/2014/main" id="{4444DB89-01DF-4440-9F53-92042334D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76370" y="1324324"/>
            <a:ext cx="2018907" cy="1345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4F01C4-A08A-45DF-A495-382597F3C164}"/>
              </a:ext>
            </a:extLst>
          </p:cNvPr>
          <p:cNvSpPr txBox="1"/>
          <p:nvPr/>
        </p:nvSpPr>
        <p:spPr>
          <a:xfrm>
            <a:off x="8979659" y="2670262"/>
            <a:ext cx="28123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scheduler-service-</a:t>
            </a:r>
            <a:r>
              <a:rPr lang="en-US" dirty="0" err="1"/>
              <a:t>ms</a:t>
            </a:r>
            <a:endParaRPr lang="he-IL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87088874-B73A-426C-99B5-6B78044F9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4169" y="2316568"/>
            <a:ext cx="446594" cy="446594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42A090A-6679-4203-9E21-44117C686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393" y="2316568"/>
            <a:ext cx="446594" cy="44659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D68138-F004-4D77-883F-DE471032FF8B}"/>
              </a:ext>
            </a:extLst>
          </p:cNvPr>
          <p:cNvSpPr/>
          <p:nvPr/>
        </p:nvSpPr>
        <p:spPr>
          <a:xfrm>
            <a:off x="5709500" y="4710810"/>
            <a:ext cx="2623795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network-</a:t>
            </a:r>
            <a:r>
              <a:rPr lang="en-US" dirty="0" err="1"/>
              <a:t>mgr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77B7B6-F0D1-41CE-BDA6-386211AB880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021397" y="4237279"/>
            <a:ext cx="1" cy="473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Flowchart: Direct Access Storage 19">
            <a:extLst>
              <a:ext uri="{FF2B5EF4-FFF2-40B4-BE49-F238E27FC236}">
                <a16:creationId xmlns:a16="http://schemas.microsoft.com/office/drawing/2014/main" id="{627B961D-C572-460C-8D4C-73FA2139AE39}"/>
              </a:ext>
            </a:extLst>
          </p:cNvPr>
          <p:cNvSpPr/>
          <p:nvPr/>
        </p:nvSpPr>
        <p:spPr>
          <a:xfrm>
            <a:off x="8474696" y="4016200"/>
            <a:ext cx="2205871" cy="85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Rabbit-queue1</a:t>
            </a:r>
            <a:endParaRPr lang="he-I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73DCF-42A4-432F-B5C1-E2A6B256BDE1}"/>
              </a:ext>
            </a:extLst>
          </p:cNvPr>
          <p:cNvCxnSpPr>
            <a:cxnSpLocks/>
          </p:cNvCxnSpPr>
          <p:nvPr/>
        </p:nvCxnSpPr>
        <p:spPr>
          <a:xfrm flipV="1">
            <a:off x="8383569" y="4874039"/>
            <a:ext cx="596090" cy="3826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E19226-73A8-468F-82E9-12D8A0A3AA79}"/>
              </a:ext>
            </a:extLst>
          </p:cNvPr>
          <p:cNvCxnSpPr>
            <a:cxnSpLocks/>
          </p:cNvCxnSpPr>
          <p:nvPr/>
        </p:nvCxnSpPr>
        <p:spPr>
          <a:xfrm flipH="1" flipV="1">
            <a:off x="8333295" y="3520204"/>
            <a:ext cx="1154781" cy="4711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25FB4E-F30C-44F1-8602-4027F32404E5}"/>
              </a:ext>
            </a:extLst>
          </p:cNvPr>
          <p:cNvCxnSpPr>
            <a:cxnSpLocks/>
          </p:cNvCxnSpPr>
          <p:nvPr/>
        </p:nvCxnSpPr>
        <p:spPr>
          <a:xfrm flipV="1">
            <a:off x="6674177" y="2055979"/>
            <a:ext cx="2903454" cy="1060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8EB14D-D64E-4D6C-9015-8C64DA641B7A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142496" y="3640534"/>
            <a:ext cx="496304" cy="27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7E06EC7-FEBE-488A-8977-5DE98F896B7D}"/>
              </a:ext>
            </a:extLst>
          </p:cNvPr>
          <p:cNvSpPr/>
          <p:nvPr/>
        </p:nvSpPr>
        <p:spPr>
          <a:xfrm>
            <a:off x="5709500" y="1230036"/>
            <a:ext cx="2738702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Mongo-service(27017)</a:t>
            </a:r>
            <a:endParaRPr lang="he-IL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D9DBC1-4794-4D99-8436-03A4935680A4}"/>
              </a:ext>
            </a:extLst>
          </p:cNvPr>
          <p:cNvCxnSpPr>
            <a:cxnSpLocks/>
          </p:cNvCxnSpPr>
          <p:nvPr/>
        </p:nvCxnSpPr>
        <p:spPr>
          <a:xfrm flipV="1">
            <a:off x="6007231" y="2391950"/>
            <a:ext cx="754861" cy="7169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B18550-A85B-4DC3-B1B3-55A01A6345AE}"/>
              </a:ext>
            </a:extLst>
          </p:cNvPr>
          <p:cNvCxnSpPr>
            <a:cxnSpLocks/>
          </p:cNvCxnSpPr>
          <p:nvPr/>
        </p:nvCxnSpPr>
        <p:spPr>
          <a:xfrm flipH="1">
            <a:off x="2011143" y="3536760"/>
            <a:ext cx="496304" cy="27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DBCBE9-014C-4C0A-8608-DD6247441F55}"/>
              </a:ext>
            </a:extLst>
          </p:cNvPr>
          <p:cNvSpPr/>
          <p:nvPr/>
        </p:nvSpPr>
        <p:spPr>
          <a:xfrm>
            <a:off x="2403794" y="1203832"/>
            <a:ext cx="2738702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Mongo-service(27018)</a:t>
            </a:r>
            <a:endParaRPr lang="he-IL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920FB7-487B-473F-A7AC-DDB37E4B999F}"/>
              </a:ext>
            </a:extLst>
          </p:cNvPr>
          <p:cNvCxnSpPr>
            <a:cxnSpLocks/>
          </p:cNvCxnSpPr>
          <p:nvPr/>
        </p:nvCxnSpPr>
        <p:spPr>
          <a:xfrm flipV="1">
            <a:off x="3666799" y="2284676"/>
            <a:ext cx="49535" cy="726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D45473-CD49-43C9-BE99-AF237776CD68}"/>
              </a:ext>
            </a:extLst>
          </p:cNvPr>
          <p:cNvCxnSpPr>
            <a:cxnSpLocks/>
          </p:cNvCxnSpPr>
          <p:nvPr/>
        </p:nvCxnSpPr>
        <p:spPr>
          <a:xfrm flipH="1" flipV="1">
            <a:off x="4784544" y="2374011"/>
            <a:ext cx="924956" cy="8434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7" grpId="0" animBg="1"/>
      <p:bldP spid="20" grpId="0" animBg="1"/>
      <p:bldP spid="31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9996357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case-ARCH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259312"/>
              </p:ext>
            </p:extLst>
          </p:nvPr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3A68901-2715-4503-B83A-2BE0DA428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70" y="928540"/>
            <a:ext cx="6631793" cy="500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1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9996357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common Objects(SDK)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6C9E49A-EDAB-4671-915E-E6282C30A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1333500"/>
            <a:ext cx="6943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0665661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complaint management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262C78-B888-448C-9CF1-AF64637B5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57" y="763571"/>
            <a:ext cx="6724473" cy="50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0665661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complaint management 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A0B0F11-D391-4830-ACE1-5B55563C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3" y="905955"/>
            <a:ext cx="9097803" cy="50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0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1931995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case- external management system </a:t>
            </a:r>
            <a:r>
              <a:rPr lang="en-US" dirty="0" err="1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DFB05-C789-4665-A2DB-234D685F8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33" y="886119"/>
            <a:ext cx="5935170" cy="50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8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1931995" cy="1507067"/>
          </a:xfrm>
        </p:spPr>
        <p:txBody>
          <a:bodyPr/>
          <a:lstStyle/>
          <a:p>
            <a:r>
              <a:rPr lang="en-US" dirty="0"/>
              <a:t>Requirement 1- creation part 1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65EF4B-F367-4DBF-AB08-067CB0D3D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790"/>
            <a:ext cx="12192000" cy="29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1931995" cy="1507067"/>
          </a:xfrm>
        </p:spPr>
        <p:txBody>
          <a:bodyPr/>
          <a:lstStyle/>
          <a:p>
            <a:r>
              <a:rPr lang="en-US" dirty="0"/>
              <a:t>Requirement 1- creation part 2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1D5D52-1755-4F29-BF37-E4E144982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841"/>
            <a:ext cx="12192000" cy="35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1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-273205"/>
            <a:ext cx="11931995" cy="1507067"/>
          </a:xfrm>
        </p:spPr>
        <p:txBody>
          <a:bodyPr/>
          <a:lstStyle/>
          <a:p>
            <a:r>
              <a:rPr lang="en-US" dirty="0"/>
              <a:t>Requirement 2- get complaint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170260"/>
          <a:ext cx="12162694" cy="6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6877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19D1788-69B1-4168-9691-F99EBDF9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996"/>
            <a:ext cx="12192000" cy="2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9" y="2206543"/>
            <a:ext cx="7291754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Thanks 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08297"/>
              </p:ext>
            </p:extLst>
          </p:nvPr>
        </p:nvGraphicFramePr>
        <p:xfrm>
          <a:off x="29306" y="6154615"/>
          <a:ext cx="12162694" cy="703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703385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70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(Basic INFORMATION)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748052"/>
              </p:ext>
            </p:extLst>
          </p:nvPr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59876" y="1461155"/>
            <a:ext cx="875750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Ron 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last year Married + 1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Lives in Netivot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from Bat Hadar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3A12F-9C71-4D65-92AC-0F52F12A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84" y="1461155"/>
            <a:ext cx="2360540" cy="4196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68B07-D375-43ED-8AE5-2975E9BA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28" y="1798290"/>
            <a:ext cx="4961250" cy="3305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C4964-34B2-49B5-9DAD-0F98246A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989" y="1318939"/>
            <a:ext cx="3058429" cy="4077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53C060-B1CC-48CB-8208-986FA78E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583" y="2095382"/>
            <a:ext cx="4654926" cy="26171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B711DF-A8F3-43BE-B1FE-0F88F3665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125" y="2004630"/>
            <a:ext cx="4961249" cy="27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(Army)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Squadron 3 - a fleet of missile 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Fought in “</a:t>
            </a:r>
            <a:r>
              <a:rPr lang="en-US" dirty="0" err="1"/>
              <a:t>Tzuk</a:t>
            </a:r>
            <a:r>
              <a:rPr lang="en-US" dirty="0"/>
              <a:t> Eitan”.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have been to neighboring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Outstanding 3 times</a:t>
            </a:r>
            <a:endParaRPr lang="he-IL" dirty="0"/>
          </a:p>
        </p:txBody>
      </p:sp>
      <p:pic>
        <p:nvPicPr>
          <p:cNvPr id="3076" name="Picture 4" descr="אח&quot;י כידון (סער 4.5) – ויקיפדיה">
            <a:extLst>
              <a:ext uri="{FF2B5EF4-FFF2-40B4-BE49-F238E27FC236}">
                <a16:creationId xmlns:a16="http://schemas.microsoft.com/office/drawing/2014/main" id="{ACB43D2A-EE39-49E0-810F-6F8ED6DAA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93" y="1667495"/>
            <a:ext cx="3515904" cy="234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F162F-5E8F-449D-8038-5147D22D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93" y="1667495"/>
            <a:ext cx="4092304" cy="2723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722C7-E349-42BD-AAB1-5AD459BD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93" y="1667495"/>
            <a:ext cx="5033872" cy="2723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4EE3EB-03B8-4027-B210-9D31AC6C9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193" y="1667495"/>
            <a:ext cx="5199708" cy="29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9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(Studies)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Ben-Gurion University.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85.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Outstanding final project</a:t>
            </a:r>
            <a:endParaRPr lang="he-I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https://ronasi.wixsite.com/pr-reports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2091D-ED20-4903-9BCF-CDD5DFA5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47" y="3186078"/>
            <a:ext cx="4861973" cy="2500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6FBDC7-10F9-4C4F-B144-D7BDCBC2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30" y="2938483"/>
            <a:ext cx="4239806" cy="2821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1F526-894D-45DA-A837-DDBED1B5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828" y="2948867"/>
            <a:ext cx="2584006" cy="27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Who I am ? (Hobbies)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to build things out of wood.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to travel abroad.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54492-C600-481B-9FBB-46325F78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61" y="2172013"/>
            <a:ext cx="5337297" cy="3000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B6F5C-3938-411A-8C22-22D935FE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4738">
            <a:off x="462458" y="2980342"/>
            <a:ext cx="3940404" cy="2215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A22A0-C7E1-46C2-BE88-31CB195EE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0167">
            <a:off x="6446465" y="2917657"/>
            <a:ext cx="4059786" cy="2282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24707-7C37-470A-95A7-5F378D0A6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14" y="2147631"/>
            <a:ext cx="2866927" cy="3822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AB9161-6A5B-4C1F-908F-85EC31BF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602" y="2147631"/>
            <a:ext cx="2866927" cy="3822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DA0A8F-EC3D-4C1F-9FF1-E1C33721E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45" y="2355206"/>
            <a:ext cx="5901179" cy="3319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1F640-D0D5-434E-8876-2F56A512A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238" y="1962009"/>
            <a:ext cx="5474408" cy="41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/>
              <a:t>Experience (professional)</a:t>
            </a:r>
            <a:endParaRPr lang="he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53551"/>
              </p:ext>
            </p:extLst>
          </p:nvPr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F1B95B-BDF9-446B-89D1-E0255BD81E25}"/>
              </a:ext>
            </a:extLst>
          </p:cNvPr>
          <p:cNvSpPr txBox="1"/>
          <p:nvPr/>
        </p:nvSpPr>
        <p:spPr>
          <a:xfrm>
            <a:off x="631596" y="1461155"/>
            <a:ext cx="8757501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 + Spring boot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MariaDB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Rabbit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Junit 4, Junit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Lombok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library: Spring web, Spring  Validation, Spring  Security, Spring reactive, Spring  data, Jasper,…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utils: </a:t>
            </a:r>
            <a:r>
              <a:rPr lang="en-US" dirty="0" err="1"/>
              <a:t>CollectionUtils</a:t>
            </a:r>
            <a:r>
              <a:rPr lang="en-US" dirty="0"/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Spring.factories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for manage project: Jenkins, bitbucket, </a:t>
            </a:r>
            <a:r>
              <a:rPr lang="en-US" dirty="0" err="1"/>
              <a:t>github</a:t>
            </a:r>
            <a:r>
              <a:rPr lang="en-US" dirty="0"/>
              <a:t>, Jira, confluence.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Backed side and UI side(</a:t>
            </a:r>
            <a:r>
              <a:rPr lang="en-US" dirty="0" err="1"/>
              <a:t>Vadin</a:t>
            </a:r>
            <a:r>
              <a:rPr lang="en-US" dirty="0"/>
              <a:t>, Angular, </a:t>
            </a:r>
            <a:r>
              <a:rPr lang="en-US" dirty="0" err="1"/>
              <a:t>css</a:t>
            </a:r>
            <a:r>
              <a:rPr lang="en-US" dirty="0"/>
              <a:t>, html).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communications industry: Tosca, Muse, </a:t>
            </a:r>
            <a:r>
              <a:rPr lang="en-US" dirty="0" err="1"/>
              <a:t>NfV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8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work(Widgets 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42A93DD-DC80-44FD-8889-E966BBB6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27" y="1561035"/>
            <a:ext cx="9153427" cy="40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3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work(Widgets 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01475"/>
              </p:ext>
            </p:extLst>
          </p:nvPr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02D0023-3B90-41B3-98D4-67896763D7C1}"/>
              </a:ext>
            </a:extLst>
          </p:cNvPr>
          <p:cNvSpPr/>
          <p:nvPr/>
        </p:nvSpPr>
        <p:spPr>
          <a:xfrm>
            <a:off x="5627801" y="2529367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Report-manager-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4" name="Flowchart: Direct Access Storage 3">
            <a:extLst>
              <a:ext uri="{FF2B5EF4-FFF2-40B4-BE49-F238E27FC236}">
                <a16:creationId xmlns:a16="http://schemas.microsoft.com/office/drawing/2014/main" id="{F844FE44-8589-486B-AE04-0B35AD3D4A7F}"/>
              </a:ext>
            </a:extLst>
          </p:cNvPr>
          <p:cNvSpPr/>
          <p:nvPr/>
        </p:nvSpPr>
        <p:spPr>
          <a:xfrm>
            <a:off x="2997723" y="2774464"/>
            <a:ext cx="2205871" cy="85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Rabbit-queue1</a:t>
            </a:r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98E0D-E450-4B8B-B5E1-1F4FA47B6CE6}"/>
              </a:ext>
            </a:extLst>
          </p:cNvPr>
          <p:cNvSpPr/>
          <p:nvPr/>
        </p:nvSpPr>
        <p:spPr>
          <a:xfrm>
            <a:off x="554609" y="1426431"/>
            <a:ext cx="2018907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Fault-</a:t>
            </a:r>
            <a:r>
              <a:rPr lang="en-US" dirty="0" err="1"/>
              <a:t>mgr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4B6C0-6FF0-4067-B586-13EF91E06F1C}"/>
              </a:ext>
            </a:extLst>
          </p:cNvPr>
          <p:cNvSpPr/>
          <p:nvPr/>
        </p:nvSpPr>
        <p:spPr>
          <a:xfrm>
            <a:off x="554610" y="2775669"/>
            <a:ext cx="2018908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tapi-mgr-ms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550ABB-CB0F-49B4-BD54-C020E07AA37D}"/>
              </a:ext>
            </a:extLst>
          </p:cNvPr>
          <p:cNvSpPr/>
          <p:nvPr/>
        </p:nvSpPr>
        <p:spPr>
          <a:xfrm>
            <a:off x="554610" y="4110374"/>
            <a:ext cx="2018908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network-</a:t>
            </a:r>
            <a:r>
              <a:rPr lang="en-US" dirty="0" err="1"/>
              <a:t>mgr</a:t>
            </a:r>
            <a:r>
              <a:rPr lang="en-US" dirty="0"/>
              <a:t>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95AB3356-AB8E-4F83-928D-C8E2FF7D28BD}"/>
              </a:ext>
            </a:extLst>
          </p:cNvPr>
          <p:cNvSpPr/>
          <p:nvPr/>
        </p:nvSpPr>
        <p:spPr>
          <a:xfrm>
            <a:off x="8675802" y="2720887"/>
            <a:ext cx="2205871" cy="85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Rabbit-queue1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89CA2-4AFF-4E84-B5A8-004F5BDAF253}"/>
              </a:ext>
            </a:extLst>
          </p:cNvPr>
          <p:cNvSpPr/>
          <p:nvPr/>
        </p:nvSpPr>
        <p:spPr>
          <a:xfrm>
            <a:off x="9013596" y="4373644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Ui-muse-</a:t>
            </a:r>
            <a:r>
              <a:rPr lang="en-US" dirty="0" err="1"/>
              <a:t>ms</a:t>
            </a:r>
            <a:endParaRPr lang="he-IL" dirty="0"/>
          </a:p>
        </p:txBody>
      </p:sp>
      <p:pic>
        <p:nvPicPr>
          <p:cNvPr id="13" name="Picture 12" descr="A clock with roman numerals&#10;&#10;Description automatically generated with medium confidence">
            <a:extLst>
              <a:ext uri="{FF2B5EF4-FFF2-40B4-BE49-F238E27FC236}">
                <a16:creationId xmlns:a16="http://schemas.microsoft.com/office/drawing/2014/main" id="{D0F4BB93-714C-4A53-BC0B-D218FD69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06586" y="1035140"/>
            <a:ext cx="2018907" cy="1345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BBE72A-8B34-4721-8916-8919A98DFDB7}"/>
              </a:ext>
            </a:extLst>
          </p:cNvPr>
          <p:cNvSpPr txBox="1"/>
          <p:nvPr/>
        </p:nvSpPr>
        <p:spPr>
          <a:xfrm>
            <a:off x="8251595" y="2270557"/>
            <a:ext cx="28123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scheduler-service-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84F29-AD81-4D5C-9320-36FD84436F9E}"/>
              </a:ext>
            </a:extLst>
          </p:cNvPr>
          <p:cNvSpPr txBox="1"/>
          <p:nvPr/>
        </p:nvSpPr>
        <p:spPr>
          <a:xfrm>
            <a:off x="1083297" y="5445079"/>
            <a:ext cx="6229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98F3-7125-434F-9079-9AD6A270D6C3}"/>
              </a:ext>
            </a:extLst>
          </p:cNvPr>
          <p:cNvSpPr/>
          <p:nvPr/>
        </p:nvSpPr>
        <p:spPr>
          <a:xfrm>
            <a:off x="5627801" y="3381229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Report-manager-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3C71E4-5A69-4217-9CA7-456F8D6CAE61}"/>
              </a:ext>
            </a:extLst>
          </p:cNvPr>
          <p:cNvSpPr/>
          <p:nvPr/>
        </p:nvSpPr>
        <p:spPr>
          <a:xfrm>
            <a:off x="5627801" y="4248106"/>
            <a:ext cx="2623794" cy="110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Report-manager-</a:t>
            </a:r>
            <a:r>
              <a:rPr lang="en-US" dirty="0" err="1"/>
              <a:t>ms</a:t>
            </a:r>
            <a:endParaRPr lang="he-I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22A742-6235-4047-982E-792175051D3A}"/>
              </a:ext>
            </a:extLst>
          </p:cNvPr>
          <p:cNvSpPr/>
          <p:nvPr/>
        </p:nvSpPr>
        <p:spPr>
          <a:xfrm>
            <a:off x="3885415" y="1093605"/>
            <a:ext cx="2018907" cy="977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Init task lib</a:t>
            </a:r>
            <a:endParaRPr lang="he-I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CA3F5F-B295-4ABD-A49D-9085A5D998AD}"/>
              </a:ext>
            </a:extLst>
          </p:cNvPr>
          <p:cNvCxnSpPr>
            <a:cxnSpLocks/>
          </p:cNvCxnSpPr>
          <p:nvPr/>
        </p:nvCxnSpPr>
        <p:spPr>
          <a:xfrm>
            <a:off x="5931031" y="1560558"/>
            <a:ext cx="543612" cy="947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CFAE41-4690-429A-B411-CEB93E57A6BE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flipH="1" flipV="1">
            <a:off x="2573516" y="1977899"/>
            <a:ext cx="3054285" cy="1102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04DB54-6E3E-4C73-B70A-8D9091DBF57B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677212" y="3080835"/>
            <a:ext cx="2950589" cy="2317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589368-6894-4354-B0E5-9D57A9582DA3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573516" y="3080835"/>
            <a:ext cx="3054285" cy="1292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5DD27A-C690-488B-861A-353F7F0C894B}"/>
              </a:ext>
            </a:extLst>
          </p:cNvPr>
          <p:cNvCxnSpPr>
            <a:cxnSpLocks/>
          </p:cNvCxnSpPr>
          <p:nvPr/>
        </p:nvCxnSpPr>
        <p:spPr>
          <a:xfrm>
            <a:off x="2553091" y="3000867"/>
            <a:ext cx="444631" cy="74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87DCEB-03E8-4B58-8DC7-D24F999B334A}"/>
              </a:ext>
            </a:extLst>
          </p:cNvPr>
          <p:cNvCxnSpPr>
            <a:cxnSpLocks/>
          </p:cNvCxnSpPr>
          <p:nvPr/>
        </p:nvCxnSpPr>
        <p:spPr>
          <a:xfrm>
            <a:off x="5193382" y="3200901"/>
            <a:ext cx="444631" cy="74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A41AF3-BE51-4656-BFAE-9486A8A36A66}"/>
              </a:ext>
            </a:extLst>
          </p:cNvPr>
          <p:cNvCxnSpPr>
            <a:cxnSpLocks/>
            <a:stCxn id="3" idx="0"/>
            <a:endCxn id="13" idx="1"/>
          </p:cNvCxnSpPr>
          <p:nvPr/>
        </p:nvCxnSpPr>
        <p:spPr>
          <a:xfrm flipV="1">
            <a:off x="6939698" y="1708109"/>
            <a:ext cx="1366888" cy="821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A02EBA-2C19-401C-8AEA-BFFE5170B398}"/>
              </a:ext>
            </a:extLst>
          </p:cNvPr>
          <p:cNvCxnSpPr>
            <a:cxnSpLocks/>
          </p:cNvCxnSpPr>
          <p:nvPr/>
        </p:nvCxnSpPr>
        <p:spPr>
          <a:xfrm>
            <a:off x="8272021" y="3236172"/>
            <a:ext cx="420275" cy="557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387E13-5DFB-4E8C-AAB5-786319DFAB41}"/>
              </a:ext>
            </a:extLst>
          </p:cNvPr>
          <p:cNvCxnSpPr>
            <a:cxnSpLocks/>
          </p:cNvCxnSpPr>
          <p:nvPr/>
        </p:nvCxnSpPr>
        <p:spPr>
          <a:xfrm>
            <a:off x="10643650" y="3565827"/>
            <a:ext cx="93480" cy="7799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/>
      <p:bldP spid="18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3F1E-15EC-40E3-98C2-C08CC629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5" y="160428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Portfolio of my work(PMS 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69FE1A-2CFC-4787-B4FC-A121EF77A7C0}"/>
              </a:ext>
            </a:extLst>
          </p:cNvPr>
          <p:cNvGraphicFramePr>
            <a:graphicFrameLocks noGrp="1"/>
          </p:cNvGraphicFramePr>
          <p:nvPr/>
        </p:nvGraphicFramePr>
        <p:xfrm>
          <a:off x="29306" y="6217920"/>
          <a:ext cx="1216269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646">
                  <a:extLst>
                    <a:ext uri="{9D8B030D-6E8A-4147-A177-3AD203B41FA5}">
                      <a16:colId xmlns:a16="http://schemas.microsoft.com/office/drawing/2014/main" val="1414244996"/>
                    </a:ext>
                  </a:extLst>
                </a:gridCol>
                <a:gridCol w="1891186">
                  <a:extLst>
                    <a:ext uri="{9D8B030D-6E8A-4147-A177-3AD203B41FA5}">
                      <a16:colId xmlns:a16="http://schemas.microsoft.com/office/drawing/2014/main" val="429160160"/>
                    </a:ext>
                  </a:extLst>
                </a:gridCol>
                <a:gridCol w="2269423">
                  <a:extLst>
                    <a:ext uri="{9D8B030D-6E8A-4147-A177-3AD203B41FA5}">
                      <a16:colId xmlns:a16="http://schemas.microsoft.com/office/drawing/2014/main" val="2166587310"/>
                    </a:ext>
                  </a:extLst>
                </a:gridCol>
                <a:gridCol w="3642900">
                  <a:extLst>
                    <a:ext uri="{9D8B030D-6E8A-4147-A177-3AD203B41FA5}">
                      <a16:colId xmlns:a16="http://schemas.microsoft.com/office/drawing/2014/main" val="39201766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240535357"/>
                    </a:ext>
                  </a:extLst>
                </a:gridCol>
              </a:tblGrid>
              <a:tr h="512401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Who I am ?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Experience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Portfolio of my work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Case</a:t>
                      </a:r>
                      <a:endParaRPr lang="en-US" u="none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375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24494B5-F6EB-4261-97FF-2EFAB7E8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00" y="1553666"/>
            <a:ext cx="6240567" cy="3601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BD9DD-EB4A-44B0-B1E8-F1D87741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9" y="1553666"/>
            <a:ext cx="4613510" cy="36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0687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412</TotalTime>
  <Words>535</Words>
  <Application>Microsoft Office PowerPoint</Application>
  <PresentationFormat>Widescreen</PresentationFormat>
  <Paragraphs>166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Slice</vt:lpstr>
      <vt:lpstr>PowerPoint Presentation</vt:lpstr>
      <vt:lpstr>Who I am ? (Basic INFORMATION)</vt:lpstr>
      <vt:lpstr>Who I am ? (Army)</vt:lpstr>
      <vt:lpstr>Who I am ? (Studies)</vt:lpstr>
      <vt:lpstr>Who I am ? (Hobbies)</vt:lpstr>
      <vt:lpstr>Experience (professional)</vt:lpstr>
      <vt:lpstr>Portfolio of my work(Widgets 1)</vt:lpstr>
      <vt:lpstr>Portfolio of my work(Widgets 2)</vt:lpstr>
      <vt:lpstr>Portfolio of my work(PMS 1)</vt:lpstr>
      <vt:lpstr>Portfolio of my work(PMS 2)</vt:lpstr>
      <vt:lpstr>Business case-ARCH</vt:lpstr>
      <vt:lpstr>Business case- common Objects(SDK)</vt:lpstr>
      <vt:lpstr>Business case- complaint management api</vt:lpstr>
      <vt:lpstr>Business case- complaint management MS</vt:lpstr>
      <vt:lpstr>Business case- external management system ms</vt:lpstr>
      <vt:lpstr>Requirement 1- creation part 1</vt:lpstr>
      <vt:lpstr>Requirement 1- creation part 2</vt:lpstr>
      <vt:lpstr>Requirement 2- get complaint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 Asis</dc:creator>
  <cp:lastModifiedBy>Ron Asis</cp:lastModifiedBy>
  <cp:revision>42</cp:revision>
  <dcterms:created xsi:type="dcterms:W3CDTF">2022-03-10T12:02:19Z</dcterms:created>
  <dcterms:modified xsi:type="dcterms:W3CDTF">2022-03-13T15:43:17Z</dcterms:modified>
</cp:coreProperties>
</file>